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60" r:id="rId1"/>
  </p:sldMasterIdLst>
  <p:sldIdLst>
    <p:sldId id="256" r:id="rId2"/>
    <p:sldId id="258" r:id="rId3"/>
    <p:sldId id="259" r:id="rId4"/>
    <p:sldId id="263" r:id="rId5"/>
    <p:sldId id="264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13A0D6DE-AEAC-46FA-9FEF-41570A5C0231}">
          <p14:sldIdLst>
            <p14:sldId id="256"/>
            <p14:sldId id="258"/>
            <p14:sldId id="259"/>
            <p14:sldId id="263"/>
            <p14:sldId id="264"/>
            <p14:sldId id="260"/>
            <p14:sldId id="261"/>
            <p14:sldId id="262"/>
            <p14:sldId id="265"/>
            <p14:sldId id="266"/>
            <p14:sldId id="267"/>
            <p14:sldId id="268"/>
            <p14:sldId id="269"/>
            <p14:sldId id="272"/>
            <p14:sldId id="270"/>
            <p14:sldId id="27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4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38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2394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461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3610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372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2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47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3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6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5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2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2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0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4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3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7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kitgoyal0301/Homemade-RecipeBowl-Your-Ingredients-Our-Recipes#readme" TargetMode="External"/><Relationship Id="rId7" Type="http://schemas.openxmlformats.org/officeDocument/2006/relationships/hyperlink" Target="https://letsbecool.com/tr/2020nin-populer-yazilim-gelistirme-modelleri/" TargetMode="External"/><Relationship Id="rId2" Type="http://schemas.openxmlformats.org/officeDocument/2006/relationships/hyperlink" Target="https://bizimtarifler.com/tarifl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kirjeneratoru.com/yazilim-proje-yonetimi-yontemleri/" TargetMode="External"/><Relationship Id="rId5" Type="http://schemas.openxmlformats.org/officeDocument/2006/relationships/hyperlink" Target="https://talentgrid.io/tr/yazilim-gelistirme-modelleri/" TargetMode="External"/><Relationship Id="rId4" Type="http://schemas.openxmlformats.org/officeDocument/2006/relationships/hyperlink" Target="https://evdekilerl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0A37ED12-E2D0-01AB-F1A9-25B18E765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075" y="4108863"/>
            <a:ext cx="6912538" cy="510639"/>
          </a:xfrm>
        </p:spPr>
        <p:txBody>
          <a:bodyPr/>
          <a:lstStyle/>
          <a:p>
            <a:pPr algn="ctr"/>
            <a:r>
              <a:rPr lang="tr-TR" dirty="0"/>
              <a:t>MALZEMEYE GÖRE YEMEK TARİF SİTESİ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6B00413-9A20-D668-0F7F-2CBD4F7EC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59" y="1995967"/>
            <a:ext cx="3873716" cy="14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33F04F0-D332-51B7-BBB6-72A14C65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0" t="13489" r="27922" b="10630"/>
          <a:stretch/>
        </p:blipFill>
        <p:spPr>
          <a:xfrm>
            <a:off x="1700644" y="605641"/>
            <a:ext cx="6189023" cy="60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3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1956FE51-2389-C21E-DD7B-B0519EE6F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6" t="13340" r="22578" b="6621"/>
          <a:stretch/>
        </p:blipFill>
        <p:spPr>
          <a:xfrm>
            <a:off x="1504950" y="952500"/>
            <a:ext cx="68294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7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C0AA0D-3340-4704-66B8-3D489A94D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04" y="365052"/>
            <a:ext cx="2523066" cy="347330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tx1"/>
                </a:solidFill>
              </a:rPr>
              <a:t>Tarif Gönderme Sayfası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39EDD58-BD64-1745-2C29-5A10E893B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72139" y="867390"/>
            <a:ext cx="9112392" cy="51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5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F73CAEB-E710-43C4-D773-D8A9E186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16" y="520995"/>
            <a:ext cx="9206950" cy="51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BB8565-78BD-67DF-8279-BA9195B6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208741" cy="457200"/>
          </a:xfrm>
        </p:spPr>
        <p:txBody>
          <a:bodyPr>
            <a:normAutofit/>
          </a:bodyPr>
          <a:lstStyle/>
          <a:p>
            <a:r>
              <a:rPr lang="tr-TR" sz="1800" dirty="0">
                <a:solidFill>
                  <a:schemeClr val="tx1"/>
                </a:solidFill>
              </a:rPr>
              <a:t>Tarif Detay Sayfası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7E2BBA-2B57-03D6-C1F3-5DE689A1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52" y="1308556"/>
            <a:ext cx="8356029" cy="469797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5897ADF-CC61-F102-98AE-57A0CAC1B0C3}"/>
              </a:ext>
            </a:extLst>
          </p:cNvPr>
          <p:cNvSpPr txBox="1"/>
          <p:nvPr/>
        </p:nvSpPr>
        <p:spPr>
          <a:xfrm>
            <a:off x="1211284" y="6248285"/>
            <a:ext cx="5237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Tarifler </a:t>
            </a:r>
            <a:r>
              <a:rPr lang="tr-T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bizimtarifler.com </a:t>
            </a:r>
            <a:r>
              <a:rPr lang="tr-T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sitesinden alınmıştır</a:t>
            </a:r>
            <a:r>
              <a:rPr lang="tr-T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4351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F29E58F-E7BA-D851-08F7-FD62BCF4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695325"/>
            <a:ext cx="8805017" cy="49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24B33E1-36A6-3B84-ABF2-43075785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9" y="418708"/>
            <a:ext cx="9029701" cy="50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C90264-8036-ECF4-A2B0-895BCFFC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/>
              <a:t>Kaynakça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C7316D-C7C3-B9B3-F5CD-631605205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 fontScale="92500" lnSpcReduction="10000"/>
          </a:bodyPr>
          <a:lstStyle/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https://bizimtarifler.com/tarifler/</a:t>
            </a:r>
            <a:endParaRPr lang="tr-TR" sz="18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https://github.com/ankitgoyal0301/Homemade-RecipeBowl-Your-Ingredients-Our-Recipes#readme</a:t>
            </a:r>
            <a:endParaRPr lang="tr-T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https://evdekilerle.com/</a:t>
            </a:r>
            <a:endParaRPr lang="tr-T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En Popüler Yazılım Geliştirme Modelleri - </a:t>
            </a:r>
            <a:r>
              <a:rPr lang="tr-TR" sz="18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TalentGrid</a:t>
            </a:r>
            <a:endParaRPr lang="tr-T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Yazılım Süreç Yönetim Modelleri ve Karşılaştırılması – Fikir </a:t>
            </a:r>
            <a:r>
              <a:rPr lang="tr-TR" sz="18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Jeneratoru</a:t>
            </a:r>
            <a:endParaRPr lang="tr-TR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600"/>
              </a:spcAft>
            </a:pPr>
            <a:r>
              <a:rPr lang="tr-TR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https://letsbecool.com/tr/2020nin-populer-yazilim-gelistirme-modelleri/</a:t>
            </a:r>
            <a:r>
              <a:rPr lang="tr-T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979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78AADB-2DCC-6E26-B2E4-246A4C12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65979E-6840-24CD-4B98-927FFDA24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proje, kullanıcıyı, kullanıcı tarafından girilen mevcut malzemelerle pişirilebilecek çeşitli yemeklerden haberdar etmeyi amaçlamaktadır.</a:t>
            </a:r>
          </a:p>
          <a:p>
            <a:r>
              <a:rPr lang="tr-TR" dirty="0"/>
              <a:t>Elindeki malzemeler ile ne yapacağı konusunda fikir almak isteyen kişiler için pratik bir çözüm önerisi sunmayı amaçlamaktadır.</a:t>
            </a:r>
          </a:p>
          <a:p>
            <a:r>
              <a:rPr lang="tr-TR" dirty="0"/>
              <a:t> İnsanların ne yemek yapacaklarına karar verme süreçlerinin hızlandırılmasında yardımcı olmayı ve aynı zamanda yemek yapmayı isteyip de malzemeler arası uyumu yakalayamayan bireylere mutfakta mevcut olan malzemeyle yapabilecekleri tarifleri sunmayı hedeflemektedir.</a:t>
            </a:r>
          </a:p>
          <a:p>
            <a:r>
              <a:rPr lang="tr-TR" dirty="0"/>
              <a:t>Ayrıca bu proje, insanların yemek pişirme alanındaki bilgilerini öğrenmeleri ve genişletmeleri için yararlı bir platform olacaktır.</a:t>
            </a:r>
          </a:p>
        </p:txBody>
      </p:sp>
    </p:spTree>
    <p:extLst>
      <p:ext uri="{BB962C8B-B14F-4D97-AF65-F5344CB8AC3E}">
        <p14:creationId xmlns:p14="http://schemas.microsoft.com/office/powerpoint/2010/main" val="269861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D8812B-EF8E-3B56-682C-8B963CBD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Hedefler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3B806-7180-DB81-2C6C-9D0B4A47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1825"/>
            <a:ext cx="8596668" cy="3978954"/>
          </a:xfrm>
        </p:spPr>
        <p:txBody>
          <a:bodyPr/>
          <a:lstStyle/>
          <a:p>
            <a:r>
              <a:rPr lang="tr-TR" dirty="0"/>
              <a:t>Sitemizdeki yemek tarifleri kullanıcının elindeki malzemeler baz alınarak listelenecektir.</a:t>
            </a:r>
          </a:p>
          <a:p>
            <a:r>
              <a:rPr lang="tr-TR" dirty="0"/>
              <a:t> Tariflerin nasıl yapıldığı, kaç kişilik olduğu ve pişirme süresi gibi detaylara yer verilecektir.</a:t>
            </a:r>
          </a:p>
          <a:p>
            <a:r>
              <a:rPr lang="tr-TR" dirty="0"/>
              <a:t> Tariflerde malzeme miktarı tamamen verilenecektir. Çıkan tarifler arasında belli kriterlere göre sıralama yapılabilecektir. Kişi o yemeği yaptıktan sonra tarifin doğruluğu ile ilgili oylayabilecektir.</a:t>
            </a:r>
          </a:p>
          <a:p>
            <a:r>
              <a:rPr lang="tr-TR" dirty="0"/>
              <a:t> Sitede kullanıcıların tarif veya yazı göndermeleri için üyelik sistemi olacaktır.</a:t>
            </a:r>
          </a:p>
          <a:p>
            <a:r>
              <a:rPr lang="tr-TR" dirty="0"/>
              <a:t> Kategoriye göre tarif aranabilecek ve filtreleme yapılabilecektir.</a:t>
            </a:r>
          </a:p>
          <a:p>
            <a:r>
              <a:rPr lang="tr-TR" dirty="0"/>
              <a:t> Kullanıcıların beğendikleri tarifleri ekleyebileceği favorilerim kısmı olacaktır.</a:t>
            </a:r>
          </a:p>
          <a:p>
            <a:r>
              <a:rPr lang="tr-TR" dirty="0"/>
              <a:t> Ada göre yemek arama sistemi eklenecektir.</a:t>
            </a:r>
          </a:p>
        </p:txBody>
      </p:sp>
    </p:spTree>
    <p:extLst>
      <p:ext uri="{BB962C8B-B14F-4D97-AF65-F5344CB8AC3E}">
        <p14:creationId xmlns:p14="http://schemas.microsoft.com/office/powerpoint/2010/main" val="248660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189194-7F4F-A884-831A-D2D34331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01683"/>
          </a:xfrm>
        </p:spPr>
        <p:txBody>
          <a:bodyPr>
            <a:normAutofit/>
          </a:bodyPr>
          <a:lstStyle/>
          <a:p>
            <a:r>
              <a:rPr lang="tr-TR" sz="2800" dirty="0"/>
              <a:t>SEÇİLEN YAZILIM SÜREÇ MODELİ VE SWOT ANALİZİ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BC3F31-E14A-AF74-BD6E-8A76AEC6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267" y="1530302"/>
            <a:ext cx="8596668" cy="2055151"/>
          </a:xfrm>
        </p:spPr>
        <p:txBody>
          <a:bodyPr/>
          <a:lstStyle/>
          <a:p>
            <a:pPr lvl="1" indent="0">
              <a:buSzPts val="1000"/>
              <a:buNone/>
              <a:tabLst>
                <a:tab pos="914400" algn="l"/>
              </a:tabLst>
            </a:pPr>
            <a:r>
              <a:rPr lang="tr-T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Yeniden Kullanıma Yönelik Geliştirme (Re-</a:t>
            </a:r>
            <a:r>
              <a:rPr lang="tr-TR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tr-T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tr-T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tr-T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Organizasyon tarafından daha önce hazırlanmış veya dışarıdan temin edilmiş yazılımların (veya yazılım parçalarının) kullanılması ile geliştirme yapılması son yıllarda popülaritesi artan bir yaklaşımdır. </a:t>
            </a:r>
          </a:p>
          <a:p>
            <a:r>
              <a:rPr lang="tr-T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Organizasyonların olgunlukları arttıkça, bu tür uygulamalar yapabilmek için alt yapı kurulmuş olmaktadır.</a:t>
            </a:r>
            <a:r>
              <a:rPr lang="tr-TR" sz="1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​​ </a:t>
            </a:r>
          </a:p>
          <a:p>
            <a:endParaRPr lang="tr-TR" sz="1800" dirty="0">
              <a:solidFill>
                <a:srgbClr val="000000"/>
              </a:solidFill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F19EC3C-5D59-4EEC-FC8D-C658ED4EA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27" y="3891198"/>
            <a:ext cx="8368075" cy="184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728BFE-4CC9-9C61-462B-AC13F4DA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148993" cy="767938"/>
          </a:xfrm>
        </p:spPr>
        <p:txBody>
          <a:bodyPr>
            <a:normAutofit/>
          </a:bodyPr>
          <a:lstStyle/>
          <a:p>
            <a:r>
              <a:rPr lang="tr-TR" sz="2800" dirty="0"/>
              <a:t>Avantajlar: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D44CD2-7DC9-2AA0-D724-3C11E83B7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4" y="1521032"/>
            <a:ext cx="8596668" cy="1567542"/>
          </a:xfrm>
        </p:spPr>
        <p:txBody>
          <a:bodyPr>
            <a:normAutofit lnSpcReduction="10000"/>
          </a:bodyPr>
          <a:lstStyle/>
          <a:p>
            <a:r>
              <a:rPr lang="tr-TR" dirty="0"/>
              <a:t>Kısa sürede yazılım geliştirebilmek mümkündür.</a:t>
            </a:r>
          </a:p>
          <a:p>
            <a:r>
              <a:rPr lang="tr-TR" dirty="0"/>
              <a:t>Önceden oluşturulmuş sınıflar, tasarımlar tekrar kullanılabilir.</a:t>
            </a:r>
          </a:p>
          <a:p>
            <a:r>
              <a:rPr lang="tr-TR" dirty="0"/>
              <a:t>Maliyeti Düşük</a:t>
            </a:r>
          </a:p>
          <a:p>
            <a:r>
              <a:rPr lang="tr-TR" dirty="0"/>
              <a:t>Düşük risk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9A6D50BD-6A57-75EC-FA69-AF04E99F29EE}"/>
              </a:ext>
            </a:extLst>
          </p:cNvPr>
          <p:cNvSpPr txBox="1">
            <a:spLocks/>
          </p:cNvSpPr>
          <p:nvPr/>
        </p:nvSpPr>
        <p:spPr>
          <a:xfrm>
            <a:off x="675355" y="3232068"/>
            <a:ext cx="2400354" cy="76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2800" dirty="0"/>
              <a:t>Dezavantajlar: 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2E24AE2E-C646-30B3-B27D-7B197F184227}"/>
              </a:ext>
            </a:extLst>
          </p:cNvPr>
          <p:cNvSpPr txBox="1">
            <a:spLocks/>
          </p:cNvSpPr>
          <p:nvPr/>
        </p:nvSpPr>
        <p:spPr>
          <a:xfrm>
            <a:off x="981612" y="4000006"/>
            <a:ext cx="8596668" cy="15675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Gereksinimleri anlamak güç olabilir.</a:t>
            </a:r>
          </a:p>
          <a:p>
            <a:r>
              <a:rPr lang="tr-TR" dirty="0"/>
              <a:t>Karmaşık bir yapıdadır.</a:t>
            </a:r>
          </a:p>
          <a:p>
            <a:r>
              <a:rPr lang="tr-TR" dirty="0"/>
              <a:t>Değişikli yapması güç</a:t>
            </a:r>
          </a:p>
          <a:p>
            <a:r>
              <a:rPr lang="tr-TR" dirty="0"/>
              <a:t>Bakım güçlükleri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403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6FE6DA2-F504-7F44-0990-9E944545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049" name="Resim 27">
            <a:extLst>
              <a:ext uri="{FF2B5EF4-FFF2-40B4-BE49-F238E27FC236}">
                <a16:creationId xmlns:a16="http://schemas.microsoft.com/office/drawing/2014/main" id="{3F371D79-1B32-E9D3-AD20-EE351B115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4" y="2339439"/>
            <a:ext cx="8513370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şlık 6">
            <a:extLst>
              <a:ext uri="{FF2B5EF4-FFF2-40B4-BE49-F238E27FC236}">
                <a16:creationId xmlns:a16="http://schemas.microsoft.com/office/drawing/2014/main" id="{923BBA3E-88A1-CEF8-29F6-DB6CC1EA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Akış Diyagramı</a:t>
            </a:r>
          </a:p>
        </p:txBody>
      </p:sp>
    </p:spTree>
    <p:extLst>
      <p:ext uri="{BB962C8B-B14F-4D97-AF65-F5344CB8AC3E}">
        <p14:creationId xmlns:p14="http://schemas.microsoft.com/office/powerpoint/2010/main" val="334763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8F7C6F-B441-C415-08A2-8B779E94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Use</a:t>
            </a:r>
            <a:r>
              <a:rPr lang="tr-TR" dirty="0"/>
              <a:t>-Case Diyagramı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4001A50-9B91-7894-7BF0-50A2B999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91" y="1710047"/>
            <a:ext cx="7011830" cy="46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0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44D243-33EB-5515-5D64-CCF8D29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263" y="193964"/>
            <a:ext cx="5054423" cy="589807"/>
          </a:xfrm>
        </p:spPr>
        <p:txBody>
          <a:bodyPr>
            <a:normAutofit fontScale="90000"/>
          </a:bodyPr>
          <a:lstStyle/>
          <a:p>
            <a:r>
              <a:rPr lang="tr-TR" dirty="0"/>
              <a:t>Kullanıcı Kayıt Diyagramı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0BB77D2-61A2-6CF9-36C2-584666561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63" y="783771"/>
            <a:ext cx="6100813" cy="52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2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24A0C0B0-BA91-3BBE-454E-C863CD2D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493378" cy="649184"/>
          </a:xfrm>
        </p:spPr>
        <p:txBody>
          <a:bodyPr>
            <a:normAutofit/>
          </a:bodyPr>
          <a:lstStyle/>
          <a:p>
            <a:r>
              <a:rPr lang="tr-TR" sz="1800" dirty="0">
                <a:solidFill>
                  <a:schemeClr val="tx1"/>
                </a:solidFill>
              </a:rPr>
              <a:t>Ana Sayfa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597740C-C998-1B58-7B0A-84BA2E677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15" b="5779"/>
          <a:stretch/>
        </p:blipFill>
        <p:spPr>
          <a:xfrm>
            <a:off x="610466" y="1154009"/>
            <a:ext cx="8943110" cy="40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4523"/>
      </p:ext>
    </p:extLst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Yüzeyler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</TotalTime>
  <Words>353</Words>
  <Application>Microsoft Office PowerPoint</Application>
  <PresentationFormat>Geniş ekran</PresentationFormat>
  <Paragraphs>43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Trebuchet MS</vt:lpstr>
      <vt:lpstr>Wingdings 3</vt:lpstr>
      <vt:lpstr>Yüzeyler</vt:lpstr>
      <vt:lpstr>PowerPoint Sunusu</vt:lpstr>
      <vt:lpstr>Projenin Amacı</vt:lpstr>
      <vt:lpstr>Hedefler</vt:lpstr>
      <vt:lpstr>SEÇİLEN YAZILIM SÜREÇ MODELİ VE SWOT ANALİZİ</vt:lpstr>
      <vt:lpstr>Avantajlar: </vt:lpstr>
      <vt:lpstr>Veri Akış Diyagramı</vt:lpstr>
      <vt:lpstr>Use-Case Diyagramı</vt:lpstr>
      <vt:lpstr>Kullanıcı Kayıt Diyagramı</vt:lpstr>
      <vt:lpstr>Ana Sayfa</vt:lpstr>
      <vt:lpstr>PowerPoint Sunusu</vt:lpstr>
      <vt:lpstr>PowerPoint Sunusu</vt:lpstr>
      <vt:lpstr>Tarif Gönderme Sayfası</vt:lpstr>
      <vt:lpstr>PowerPoint Sunusu</vt:lpstr>
      <vt:lpstr>Tarif Detay Sayfası</vt:lpstr>
      <vt:lpstr>PowerPoint Sunusu</vt:lpstr>
      <vt:lpstr>PowerPoint Sunusu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Didem KARALAR</dc:creator>
  <cp:lastModifiedBy>Didem KARALAR</cp:lastModifiedBy>
  <cp:revision>3</cp:revision>
  <dcterms:created xsi:type="dcterms:W3CDTF">2023-01-13T09:22:50Z</dcterms:created>
  <dcterms:modified xsi:type="dcterms:W3CDTF">2023-05-25T16:10:54Z</dcterms:modified>
</cp:coreProperties>
</file>